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37" autoAdjust="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740C6-DD51-4293-A7C3-3DD13B9C17C2}" type="datetimeFigureOut">
              <a:rPr lang="it-IT" smtClean="0"/>
              <a:pPr/>
              <a:t>25/06/2011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4592E5-C9A9-4E0B-9DC7-B5865B11DD58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94722"/>
          </a:xfrm>
        </p:spPr>
        <p:txBody>
          <a:bodyPr>
            <a:normAutofit/>
          </a:bodyPr>
          <a:lstStyle/>
          <a:p>
            <a:r>
              <a:rPr lang="it-IT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Intervista ad un grande matematico del passato … Euclide!</a:t>
            </a:r>
            <a:endParaRPr lang="it-IT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Da dov’è partito per dedurre teoremi che noi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oggi diamo per buoni ma immagino che lei avrà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passato un sacco di tempo per formularli?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Non è stata una cosa semplice . Comunque sono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partito da elementi fondamentali, cioè punto,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retta, angoli, postulati, e assiomi. Riguardo agli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assiomi in parte sono enunciati sull’uguaglianza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e disuguaglianza. 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postulati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Per i postulati che sono cinque, i primi riguardano la </a:t>
            </a:r>
          </a:p>
          <a:p>
            <a:pPr>
              <a:buNone/>
            </a:pP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costruttibilità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di enti matematici con la riga e il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compasso, mentre il quinto, detto delle parallele, suscitò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molte discussioni.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Come mai c’è stata la contestazione di questo postulato?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Chi si trova tra gli esponenti della geometria non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euclidea?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Secondo me è impossibile che per uno stesso punto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passino più parallele ad una retta data, ma per le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geometrie non euclidee questo non è vero.  Tra i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maggiori studiosi che mi contestano ci sono </a:t>
            </a:r>
          </a:p>
          <a:p>
            <a:pPr>
              <a:buNone/>
            </a:pP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Lobacewskji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Bolay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Riemann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, i quali non sostennero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la stessa teoria.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So che su di lei esistono un paio di aneddoti.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Li conosce?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Uno riguarda me e il re Tolomeo I. Una volta mi chiese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se esistesse un mezzo più breve per imparare la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geometria ed io risposi che “non esistono vie regie in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geometria”!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Mi riferivo proprio a questo! Questa sua risposta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sottolinea il grande rigore che permea lei e la sua opera.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Qualche altro episodio? Un mio discepolo, dopo aver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imparato i primi teoremi mi chiese: “quale utile ricaverò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imparando queste cose”? Diedi ordine ad un servo di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dare delle monete al discepolo in quanto voleva trarre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profitto da ciò che imparava. Il mio allievo ancora non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aveva capito il carattere teorico della mia opera! Spero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abbia avuto il tempo di imparare questo suo discepolo!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    Conclusione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Beh, Euclide … siamo giunti al termine di questa nostra </a:t>
            </a:r>
          </a:p>
          <a:p>
            <a:pPr>
              <a:buNone/>
            </a:pPr>
            <a:r>
              <a:rPr lang="it-IT" dirty="0" smtClean="0"/>
              <a:t>intervista. La ringrazio molto per averci parlato di lei e </a:t>
            </a:r>
          </a:p>
          <a:p>
            <a:pPr>
              <a:buNone/>
            </a:pPr>
            <a:r>
              <a:rPr lang="it-IT" dirty="0" smtClean="0"/>
              <a:t>delle sue idee che tramandano il suo nome attraverso i </a:t>
            </a:r>
          </a:p>
          <a:p>
            <a:pPr>
              <a:buNone/>
            </a:pPr>
            <a:r>
              <a:rPr lang="it-IT" dirty="0" smtClean="0"/>
              <a:t>secoli.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sz="32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È DAVVERO UN GRANDE MATEMATICO!! </a:t>
            </a:r>
          </a:p>
          <a:p>
            <a:pPr>
              <a:buNone/>
            </a:pP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Introduzione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Salve signor Euclide, come va?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Tutto bene, grazie!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Oggi la intervisteremo sulla sua vita, sulla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sua </a:t>
            </a:r>
          </a:p>
          <a:p>
            <a:pPr>
              <a:buNone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attività 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di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matematico,sempre 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se per lei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va </a:t>
            </a:r>
          </a:p>
          <a:p>
            <a:pPr>
              <a:buNone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bene...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Certamente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! Mi fa sempre molto piacere parlare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di </a:t>
            </a:r>
          </a:p>
          <a:p>
            <a:pPr>
              <a:buNone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me </a:t>
            </a: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e della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mia professione!</a:t>
            </a:r>
            <a:r>
              <a:rPr lang="it-IT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800" b="1" dirty="0">
                <a:latin typeface="Times New Roman" pitchFamily="18" charset="0"/>
                <a:cs typeface="Times New Roman" pitchFamily="18" charset="0"/>
              </a:rPr>
            </a:b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6583362"/>
          </a:xfrm>
        </p:spPr>
        <p:txBody>
          <a:bodyPr/>
          <a:lstStyle/>
          <a:p>
            <a:pPr algn="l"/>
            <a:r>
              <a:rPr lang="it-IT" dirty="0" smtClean="0"/>
              <a:t>                      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La sua vita </a:t>
            </a:r>
            <a:br>
              <a:rPr lang="it-IT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Dunque</a:t>
            </a:r>
            <a: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... In che periodo </a:t>
            </a:r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è </a:t>
            </a:r>
            <a: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nato?</a:t>
            </a:r>
            <a:b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Sono </a:t>
            </a:r>
            <a: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vissuto verso il 300 a. C., sotto il regno di Tolomeo I, </a:t>
            </a:r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 d’Egitto.</a:t>
            </a:r>
            <a: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800" dirty="0">
                <a:latin typeface="Times New Roman" pitchFamily="18" charset="0"/>
                <a:cs typeface="Times New Roman" pitchFamily="18" charset="0"/>
              </a:rPr>
            </a:b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Vita e insegnanti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Come  e dove si svolse la sua vita? Che insegnanti ha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avuto? Il mio insegnante più importante è stato Platone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ad Atene. Poi ho vissuto un periodo anche ad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Alessandria d’Egitto, dove a mia volta ho svolto attività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d’insegnamento. Ho dedicato la mia vita alla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Matematica.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250706"/>
          </a:xfrm>
        </p:spPr>
        <p:txBody>
          <a:bodyPr/>
          <a:lstStyle/>
          <a:p>
            <a:pPr algn="ctr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Le opere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it-IT" dirty="0" smtClean="0"/>
              <a:t>                    Le opere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Qual è la sua opera principale?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“Gli elementi”, una raccolta di otto libri. I libri non sono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otto, ma tredici. Purtroppo a voi ne sono pervenuti solo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otto in seguito al famoso incendio della biblioteca di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Alessandria d’ Egitto. 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Che peccato! Chissà quante teorie e postulati sono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andati perduti!? </a:t>
            </a:r>
          </a:p>
          <a:p>
            <a:pPr algn="just"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Non sai quanto mi è dispiaciuto!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L’opera può essere suddivisa in quattro parti:</a:t>
            </a:r>
          </a:p>
          <a:p>
            <a:pPr>
              <a:buNone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e proprietà delle figure piane, le proporzioni e le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applicazioni di questa teoria alle figure piane;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l’aritmetica dei numeri razionali; l’aritmetica dei numeri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irrazionali, quadratici e riquadratici; la geometria solida.   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Che metodo espositivo ha usato ne “Gli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elementi”?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Il metodo consiste nel ridiscendere da semplici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proporzioni  iniziali a quelle più complesse,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fornendo di queste ultime una dimostrazione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deducendola dagli assiomi, verità ritenute vere. 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È vero che ha scritto anche altre opere oltre a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questa?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Ho scritto “I dati”, “La divisione della figura”,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“L’ottica” e “La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catriottica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”, ma sono opere meno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conosciute. So bene che la mia celebrità è </a:t>
            </a:r>
          </a:p>
          <a:p>
            <a:pPr>
              <a:buNone/>
            </a:pP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dovuta a “Gli elementi” e alle teorie contenute</a:t>
            </a:r>
            <a:r>
              <a:rPr lang="it-IT" dirty="0" smtClean="0"/>
              <a:t>. 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684</Words>
  <Application>Microsoft Office PowerPoint</Application>
  <PresentationFormat>Presentazione su schermo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Equinozio</vt:lpstr>
      <vt:lpstr>Intervista ad un grande matematico del passato … Euclide!</vt:lpstr>
      <vt:lpstr>Introduzione </vt:lpstr>
      <vt:lpstr>                       La sua vita   Dunque... In che periodo è nato? Sono vissuto verso il 300 a. C., sotto il regno di Tolomeo I, re d’Egitto.   </vt:lpstr>
      <vt:lpstr>Vita e insegnanti</vt:lpstr>
      <vt:lpstr>   Le opere     </vt:lpstr>
      <vt:lpstr>                    Le opere</vt:lpstr>
      <vt:lpstr>Diapositiva 7</vt:lpstr>
      <vt:lpstr>Diapositiva 8</vt:lpstr>
      <vt:lpstr>Diapositiva 9</vt:lpstr>
      <vt:lpstr>Diapositiva 10</vt:lpstr>
      <vt:lpstr>I postulati</vt:lpstr>
      <vt:lpstr>Diapositiva 12</vt:lpstr>
      <vt:lpstr>Diapositiva 13</vt:lpstr>
      <vt:lpstr>Diapositiva 14</vt:lpstr>
      <vt:lpstr>                 Conclusione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Filipar</dc:creator>
  <cp:lastModifiedBy>Filipar</cp:lastModifiedBy>
  <cp:revision>20</cp:revision>
  <dcterms:created xsi:type="dcterms:W3CDTF">2011-06-23T06:23:27Z</dcterms:created>
  <dcterms:modified xsi:type="dcterms:W3CDTF">2011-06-25T12:56:06Z</dcterms:modified>
</cp:coreProperties>
</file>